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8" r:id="rId2"/>
  </p:sldIdLst>
  <p:sldSz cx="43891200" cy="32918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png>
</file>

<file path=ppt/media/image2.png>
</file>

<file path=ppt/media/image3.png>
</file>

<file path=ppt/media/image6.gi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4" name="Shape 25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3291840" y="5387342"/>
            <a:ext cx="37307522" cy="11460482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12400">
                <a:solidFill>
                  <a:srgbClr val="2C365E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486400" y="17289780"/>
            <a:ext cx="32918400" cy="794766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10200"/>
            </a:lvl1pPr>
            <a:lvl2pPr marL="0" indent="0" algn="ctr">
              <a:buSzTx/>
              <a:buFontTx/>
              <a:buNone/>
              <a:defRPr sz="10200"/>
            </a:lvl2pPr>
            <a:lvl3pPr marL="0" indent="0" algn="ctr">
              <a:buSzTx/>
              <a:buFontTx/>
              <a:buNone/>
              <a:defRPr sz="10200"/>
            </a:lvl3pPr>
            <a:lvl4pPr marL="0" indent="0" algn="ctr">
              <a:buSzTx/>
              <a:buFontTx/>
              <a:buNone/>
              <a:defRPr sz="10200"/>
            </a:lvl4pPr>
            <a:lvl5pPr marL="0" indent="0" algn="ctr">
              <a:buSzTx/>
              <a:buFontTx/>
              <a:buNone/>
              <a:defRPr sz="10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xfrm>
            <a:off x="3291840" y="5387342"/>
            <a:ext cx="37307522" cy="11460482"/>
          </a:xfrm>
          <a:prstGeom prst="rect">
            <a:avLst/>
          </a:prstGeom>
        </p:spPr>
        <p:txBody>
          <a:bodyPr anchor="b"/>
          <a:lstStyle>
            <a:lvl1pPr>
              <a:lnSpc>
                <a:spcPct val="100000"/>
              </a:lnSpc>
              <a:defRPr sz="12400">
                <a:solidFill>
                  <a:srgbClr val="2C365E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defRPr>
            </a:lvl1pPr>
          </a:lstStyle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486400" y="17289780"/>
            <a:ext cx="32918400" cy="794766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10200"/>
            </a:lvl1pPr>
            <a:lvl2pPr marL="0" indent="0" algn="ctr">
              <a:buSzTx/>
              <a:buFontTx/>
              <a:buNone/>
              <a:defRPr sz="10200"/>
            </a:lvl2pPr>
            <a:lvl3pPr marL="0" indent="0" algn="ctr">
              <a:buSzTx/>
              <a:buFontTx/>
              <a:buNone/>
              <a:defRPr sz="10200"/>
            </a:lvl3pPr>
            <a:lvl4pPr marL="0" indent="0" algn="ctr">
              <a:buSzTx/>
              <a:buFontTx/>
              <a:buNone/>
              <a:defRPr sz="10200"/>
            </a:lvl4pPr>
            <a:lvl5pPr marL="0" indent="0" algn="ctr">
              <a:buSzTx/>
              <a:buFontTx/>
              <a:buNone/>
              <a:defRPr sz="10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Text"/>
          <p:cNvSpPr txBox="1">
            <a:spLocks noGrp="1"/>
          </p:cNvSpPr>
          <p:nvPr>
            <p:ph type="title"/>
          </p:nvPr>
        </p:nvSpPr>
        <p:spPr>
          <a:xfrm>
            <a:off x="2994661" y="8206747"/>
            <a:ext cx="37856159" cy="13693142"/>
          </a:xfrm>
          <a:prstGeom prst="rect">
            <a:avLst/>
          </a:prstGeom>
        </p:spPr>
        <p:txBody>
          <a:bodyPr anchor="b"/>
          <a:lstStyle>
            <a:lvl1pPr>
              <a:defRPr sz="25600"/>
            </a:lvl1pPr>
          </a:lstStyle>
          <a:p>
            <a:r>
              <a:t>Title Text</a:t>
            </a:r>
          </a:p>
        </p:txBody>
      </p:sp>
      <p:sp>
        <p:nvSpPr>
          <p:cNvPr id="1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994661" y="22029427"/>
            <a:ext cx="37856159" cy="720090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0200"/>
            </a:lvl1pPr>
            <a:lvl2pPr marL="0" indent="0">
              <a:buSzTx/>
              <a:buFontTx/>
              <a:buNone/>
              <a:defRPr sz="10200"/>
            </a:lvl2pPr>
            <a:lvl3pPr marL="0" indent="0">
              <a:buSzTx/>
              <a:buFontTx/>
              <a:buNone/>
              <a:defRPr sz="10200"/>
            </a:lvl3pPr>
            <a:lvl4pPr marL="0" indent="0">
              <a:buSzTx/>
              <a:buFontTx/>
              <a:buNone/>
              <a:defRPr sz="10200"/>
            </a:lvl4pPr>
            <a:lvl5pPr marL="0" indent="0">
              <a:buSzTx/>
              <a:buFontTx/>
              <a:buNone/>
              <a:defRPr sz="10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017517" y="8763000"/>
            <a:ext cx="18653765" cy="20886422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Text"/>
          <p:cNvSpPr txBox="1">
            <a:spLocks noGrp="1"/>
          </p:cNvSpPr>
          <p:nvPr>
            <p:ph type="title"/>
          </p:nvPr>
        </p:nvSpPr>
        <p:spPr>
          <a:xfrm>
            <a:off x="3023236" y="1752606"/>
            <a:ext cx="37856159" cy="636270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23242" y="8069581"/>
            <a:ext cx="18568033" cy="3954782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10200" b="1"/>
            </a:lvl1pPr>
            <a:lvl2pPr marL="0" indent="0">
              <a:buSzTx/>
              <a:buFontTx/>
              <a:buNone/>
              <a:defRPr sz="10200" b="1"/>
            </a:lvl2pPr>
            <a:lvl3pPr marL="0" indent="0">
              <a:buSzTx/>
              <a:buFontTx/>
              <a:buNone/>
              <a:defRPr sz="10200" b="1"/>
            </a:lvl3pPr>
            <a:lvl4pPr marL="0" indent="0">
              <a:buSzTx/>
              <a:buFontTx/>
              <a:buNone/>
              <a:defRPr sz="10200" b="1"/>
            </a:lvl4pPr>
            <a:lvl5pPr marL="0" indent="0">
              <a:buSzTx/>
              <a:buFontTx/>
              <a:buNone/>
              <a:defRPr sz="102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22219921" y="8069581"/>
            <a:ext cx="18659482" cy="3954781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1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itle Text"/>
          <p:cNvSpPr txBox="1">
            <a:spLocks noGrp="1"/>
          </p:cNvSpPr>
          <p:nvPr>
            <p:ph type="title"/>
          </p:nvPr>
        </p:nvSpPr>
        <p:spPr>
          <a:xfrm>
            <a:off x="3023236" y="2194560"/>
            <a:ext cx="14156057" cy="7680960"/>
          </a:xfrm>
          <a:prstGeom prst="rect">
            <a:avLst/>
          </a:prstGeom>
        </p:spPr>
        <p:txBody>
          <a:bodyPr anchor="b"/>
          <a:lstStyle>
            <a:lvl1pPr>
              <a:defRPr sz="13600"/>
            </a:lvl1pPr>
          </a:lstStyle>
          <a:p>
            <a:r>
              <a:t>Title Text</a:t>
            </a:r>
          </a:p>
        </p:txBody>
      </p:sp>
      <p:sp>
        <p:nvSpPr>
          <p:cNvPr id="15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8659476" y="4739647"/>
            <a:ext cx="22219922" cy="23393404"/>
          </a:xfrm>
          <a:prstGeom prst="rect">
            <a:avLst/>
          </a:prstGeom>
        </p:spPr>
        <p:txBody>
          <a:bodyPr/>
          <a:lstStyle>
            <a:lvl1pPr>
              <a:defRPr sz="13600"/>
            </a:lvl1pPr>
            <a:lvl2pPr marL="3064415" indent="-1113670">
              <a:defRPr sz="13600"/>
            </a:lvl2pPr>
            <a:lvl3pPr marL="5199157" indent="-1297668">
              <a:defRPr sz="13600"/>
            </a:lvl3pPr>
            <a:lvl4pPr marL="7406730" indent="-1554498">
              <a:defRPr sz="13600"/>
            </a:lvl4pPr>
            <a:lvl5pPr marL="9357476" indent="-1554498">
              <a:defRPr sz="1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023236" y="9875519"/>
            <a:ext cx="14156057" cy="1829562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xfrm>
            <a:off x="3023236" y="2194560"/>
            <a:ext cx="14156057" cy="7680960"/>
          </a:xfrm>
          <a:prstGeom prst="rect">
            <a:avLst/>
          </a:prstGeom>
        </p:spPr>
        <p:txBody>
          <a:bodyPr anchor="b"/>
          <a:lstStyle>
            <a:lvl1pPr>
              <a:defRPr sz="13600"/>
            </a:lvl1pPr>
          </a:lstStyle>
          <a:p>
            <a:r>
              <a:t>Title Text</a:t>
            </a:r>
          </a:p>
        </p:txBody>
      </p:sp>
      <p:sp>
        <p:nvSpPr>
          <p:cNvPr id="164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18659476" y="4739647"/>
            <a:ext cx="22219922" cy="233934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6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23236" y="9875518"/>
            <a:ext cx="14156057" cy="1829562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6700"/>
            </a:lvl1pPr>
            <a:lvl2pPr marL="0" indent="0">
              <a:buSzTx/>
              <a:buFontTx/>
              <a:buNone/>
              <a:defRPr sz="6700"/>
            </a:lvl2pPr>
            <a:lvl3pPr marL="0" indent="0">
              <a:buSzTx/>
              <a:buFontTx/>
              <a:buNone/>
              <a:defRPr sz="6700"/>
            </a:lvl3pPr>
            <a:lvl4pPr marL="0" indent="0">
              <a:buSzTx/>
              <a:buFontTx/>
              <a:buNone/>
              <a:defRPr sz="6700"/>
            </a:lvl4pPr>
            <a:lvl5pPr marL="0" indent="0">
              <a:buSzTx/>
              <a:buFontTx/>
              <a:buNone/>
              <a:defRPr sz="6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bg>
      <p:bgPr>
        <a:solidFill>
          <a:srgbClr val="003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3291840" y="10226040"/>
            <a:ext cx="37307522" cy="7056123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lnSpc>
                <a:spcPct val="100000"/>
              </a:lnSpc>
              <a:defRPr sz="10200">
                <a:solidFill>
                  <a:srgbClr val="2C365E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583680" y="18653760"/>
            <a:ext cx="30723843" cy="8412483"/>
          </a:xfrm>
          <a:prstGeom prst="rect">
            <a:avLst/>
          </a:prstGeom>
        </p:spPr>
        <p:txBody>
          <a:bodyPr lIns="219456" tIns="219456" rIns="219456" bIns="219456"/>
          <a:lstStyle>
            <a:lvl1pPr marL="0" indent="0" algn="ctr">
              <a:lnSpc>
                <a:spcPct val="100000"/>
              </a:lnSpc>
              <a:spcBef>
                <a:spcPts val="3200"/>
              </a:spcBef>
              <a:buSzTx/>
              <a:buFontTx/>
              <a:buNone/>
              <a:defRPr sz="13600">
                <a:solidFill>
                  <a:srgbClr val="888888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3200"/>
              </a:spcBef>
              <a:buSzTx/>
              <a:buFontTx/>
              <a:buNone/>
              <a:defRPr sz="13600">
                <a:solidFill>
                  <a:srgbClr val="888888"/>
                </a:solidFill>
              </a:defRPr>
            </a:lvl2pPr>
            <a:lvl3pPr marL="0" indent="0" algn="ctr">
              <a:lnSpc>
                <a:spcPct val="100000"/>
              </a:lnSpc>
              <a:spcBef>
                <a:spcPts val="3200"/>
              </a:spcBef>
              <a:buSzTx/>
              <a:buFontTx/>
              <a:buNone/>
              <a:defRPr sz="13600">
                <a:solidFill>
                  <a:srgbClr val="888888"/>
                </a:solidFill>
              </a:defRPr>
            </a:lvl3pPr>
            <a:lvl4pPr marL="0" indent="0" algn="ctr">
              <a:lnSpc>
                <a:spcPct val="100000"/>
              </a:lnSpc>
              <a:spcBef>
                <a:spcPts val="3200"/>
              </a:spcBef>
              <a:buSzTx/>
              <a:buFontTx/>
              <a:buNone/>
              <a:defRPr sz="13600">
                <a:solidFill>
                  <a:srgbClr val="888888"/>
                </a:solidFill>
              </a:defRPr>
            </a:lvl4pPr>
            <a:lvl5pPr marL="0" indent="0" algn="ctr">
              <a:lnSpc>
                <a:spcPct val="100000"/>
              </a:lnSpc>
              <a:spcBef>
                <a:spcPts val="3200"/>
              </a:spcBef>
              <a:buSzTx/>
              <a:buFontTx/>
              <a:buNone/>
              <a:defRPr sz="136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588473" y="30845100"/>
            <a:ext cx="1108168" cy="108336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defRPr sz="5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003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itle Text"/>
          <p:cNvSpPr txBox="1">
            <a:spLocks noGrp="1"/>
          </p:cNvSpPr>
          <p:nvPr>
            <p:ph type="title"/>
          </p:nvPr>
        </p:nvSpPr>
        <p:spPr>
          <a:xfrm>
            <a:off x="2194560" y="1318261"/>
            <a:ext cx="39502082" cy="548640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lnSpc>
                <a:spcPct val="100000"/>
              </a:lnSpc>
              <a:defRPr sz="10200">
                <a:solidFill>
                  <a:srgbClr val="2C365E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defRPr>
            </a:lvl1pPr>
          </a:lstStyle>
          <a:p>
            <a:r>
              <a:t>Title Text</a:t>
            </a:r>
          </a:p>
        </p:txBody>
      </p:sp>
      <p:sp>
        <p:nvSpPr>
          <p:cNvPr id="183" name="Body Level One…"/>
          <p:cNvSpPr txBox="1">
            <a:spLocks noGrp="1"/>
          </p:cNvSpPr>
          <p:nvPr>
            <p:ph type="body" idx="1"/>
          </p:nvPr>
        </p:nvSpPr>
        <p:spPr>
          <a:xfrm>
            <a:off x="2194560" y="7680962"/>
            <a:ext cx="39502082" cy="21724625"/>
          </a:xfrm>
          <a:prstGeom prst="rect">
            <a:avLst/>
          </a:prstGeom>
        </p:spPr>
        <p:txBody>
          <a:bodyPr lIns="219456" tIns="219456" rIns="219456" bIns="219456"/>
          <a:lstStyle>
            <a:lvl1pPr marL="1463057" indent="-1463057">
              <a:lnSpc>
                <a:spcPct val="100000"/>
              </a:lnSpc>
              <a:spcBef>
                <a:spcPts val="3200"/>
              </a:spcBef>
              <a:defRPr sz="13600"/>
            </a:lvl1pPr>
            <a:lvl2pPr marL="3351931" indent="-1401185">
              <a:lnSpc>
                <a:spcPct val="100000"/>
              </a:lnSpc>
              <a:spcBef>
                <a:spcPts val="3200"/>
              </a:spcBef>
              <a:buChar char="–"/>
              <a:defRPr sz="13600"/>
            </a:lvl2pPr>
            <a:lvl3pPr marL="5207639" indent="-1306150">
              <a:lnSpc>
                <a:spcPct val="100000"/>
              </a:lnSpc>
              <a:spcBef>
                <a:spcPts val="3200"/>
              </a:spcBef>
              <a:defRPr sz="13600"/>
            </a:lvl3pPr>
            <a:lvl4pPr marL="7416893" indent="-1564658">
              <a:lnSpc>
                <a:spcPct val="100000"/>
              </a:lnSpc>
              <a:spcBef>
                <a:spcPts val="3200"/>
              </a:spcBef>
              <a:buChar char="–"/>
              <a:defRPr sz="13600"/>
            </a:lvl4pPr>
            <a:lvl5pPr marL="9367635" indent="-1564660">
              <a:lnSpc>
                <a:spcPct val="100000"/>
              </a:lnSpc>
              <a:spcBef>
                <a:spcPts val="3200"/>
              </a:spcBef>
              <a:buChar char="»"/>
              <a:defRPr sz="1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588473" y="30845100"/>
            <a:ext cx="1108168" cy="108336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defRPr sz="5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solidFill>
          <a:srgbClr val="003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Text"/>
          <p:cNvSpPr txBox="1">
            <a:spLocks noGrp="1"/>
          </p:cNvSpPr>
          <p:nvPr>
            <p:ph type="title"/>
          </p:nvPr>
        </p:nvSpPr>
        <p:spPr>
          <a:xfrm>
            <a:off x="3467101" y="21153121"/>
            <a:ext cx="37307522" cy="6537961"/>
          </a:xfrm>
          <a:prstGeom prst="rect">
            <a:avLst/>
          </a:prstGeom>
        </p:spPr>
        <p:txBody>
          <a:bodyPr lIns="219456" tIns="219456" rIns="219456" bIns="219456" anchor="t"/>
          <a:lstStyle>
            <a:lvl1pPr>
              <a:lnSpc>
                <a:spcPct val="100000"/>
              </a:lnSpc>
              <a:defRPr sz="17000" b="1" cap="all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9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467101" y="13952224"/>
            <a:ext cx="37307522" cy="7200901"/>
          </a:xfrm>
          <a:prstGeom prst="rect">
            <a:avLst/>
          </a:prstGeom>
        </p:spPr>
        <p:txBody>
          <a:bodyPr lIns="219456" tIns="219456" rIns="219456" bIns="219456" anchor="b"/>
          <a:lstStyle>
            <a:lvl1pPr marL="0" indent="0">
              <a:lnSpc>
                <a:spcPct val="100000"/>
              </a:lnSpc>
              <a:spcBef>
                <a:spcPts val="2000"/>
              </a:spcBef>
              <a:buSzTx/>
              <a:buFontTx/>
              <a:buNone/>
              <a:defRPr sz="8500">
                <a:solidFill>
                  <a:srgbClr val="888888"/>
                </a:solidFill>
              </a:defRPr>
            </a:lvl1pPr>
            <a:lvl2pPr marL="0" indent="0">
              <a:lnSpc>
                <a:spcPct val="100000"/>
              </a:lnSpc>
              <a:spcBef>
                <a:spcPts val="2000"/>
              </a:spcBef>
              <a:buSzTx/>
              <a:buFontTx/>
              <a:buNone/>
              <a:defRPr sz="8500">
                <a:solidFill>
                  <a:srgbClr val="888888"/>
                </a:solidFill>
              </a:defRPr>
            </a:lvl2pPr>
            <a:lvl3pPr marL="0" indent="0">
              <a:lnSpc>
                <a:spcPct val="100000"/>
              </a:lnSpc>
              <a:spcBef>
                <a:spcPts val="2000"/>
              </a:spcBef>
              <a:buSzTx/>
              <a:buFontTx/>
              <a:buNone/>
              <a:defRPr sz="8500">
                <a:solidFill>
                  <a:srgbClr val="888888"/>
                </a:solidFill>
              </a:defRPr>
            </a:lvl3pPr>
            <a:lvl4pPr marL="0" indent="0">
              <a:lnSpc>
                <a:spcPct val="100000"/>
              </a:lnSpc>
              <a:spcBef>
                <a:spcPts val="2000"/>
              </a:spcBef>
              <a:buSzTx/>
              <a:buFontTx/>
              <a:buNone/>
              <a:defRPr sz="8500">
                <a:solidFill>
                  <a:srgbClr val="888888"/>
                </a:solidFill>
              </a:defRPr>
            </a:lvl4pPr>
            <a:lvl5pPr marL="0" indent="0">
              <a:lnSpc>
                <a:spcPct val="100000"/>
              </a:lnSpc>
              <a:spcBef>
                <a:spcPts val="2000"/>
              </a:spcBef>
              <a:buSzTx/>
              <a:buFontTx/>
              <a:buNone/>
              <a:defRPr sz="85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588473" y="30845100"/>
            <a:ext cx="1108168" cy="108336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defRPr sz="5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bg>
      <p:bgPr>
        <a:solidFill>
          <a:srgbClr val="003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Text"/>
          <p:cNvSpPr txBox="1">
            <a:spLocks noGrp="1"/>
          </p:cNvSpPr>
          <p:nvPr>
            <p:ph type="title"/>
          </p:nvPr>
        </p:nvSpPr>
        <p:spPr>
          <a:xfrm>
            <a:off x="2194560" y="1318261"/>
            <a:ext cx="39502082" cy="548640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lnSpc>
                <a:spcPct val="100000"/>
              </a:lnSpc>
              <a:defRPr sz="10200">
                <a:solidFill>
                  <a:srgbClr val="2C365E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defRPr>
            </a:lvl1pPr>
          </a:lstStyle>
          <a:p>
            <a:r>
              <a:t>Title Text</a:t>
            </a:r>
          </a:p>
        </p:txBody>
      </p:sp>
      <p:sp>
        <p:nvSpPr>
          <p:cNvPr id="20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194560" y="7680962"/>
            <a:ext cx="19385281" cy="21724625"/>
          </a:xfrm>
          <a:prstGeom prst="rect">
            <a:avLst/>
          </a:prstGeom>
        </p:spPr>
        <p:txBody>
          <a:bodyPr lIns="219456" tIns="219456" rIns="219456" bIns="219456"/>
          <a:lstStyle>
            <a:lvl1pPr marL="1463057" indent="-1463057">
              <a:lnSpc>
                <a:spcPct val="100000"/>
              </a:lnSpc>
              <a:spcBef>
                <a:spcPts val="2800"/>
              </a:spcBef>
            </a:lvl1pPr>
            <a:lvl2pPr marL="3371393" indent="-1420650">
              <a:lnSpc>
                <a:spcPct val="100000"/>
              </a:lnSpc>
              <a:spcBef>
                <a:spcPts val="2800"/>
              </a:spcBef>
              <a:buChar char="–"/>
            </a:lvl2pPr>
            <a:lvl3pPr>
              <a:lnSpc>
                <a:spcPct val="100000"/>
              </a:lnSpc>
              <a:spcBef>
                <a:spcPts val="2800"/>
              </a:spcBef>
            </a:lvl3pPr>
            <a:lvl4pPr>
              <a:lnSpc>
                <a:spcPct val="100000"/>
              </a:lnSpc>
              <a:spcBef>
                <a:spcPts val="2800"/>
              </a:spcBef>
              <a:buChar char="–"/>
            </a:lvl4pPr>
            <a:lvl5pPr>
              <a:lnSpc>
                <a:spcPct val="100000"/>
              </a:lnSpc>
              <a:spcBef>
                <a:spcPts val="2800"/>
              </a:spcBef>
              <a:buChar char="»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588473" y="30845100"/>
            <a:ext cx="1108168" cy="108336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defRPr sz="5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bg>
      <p:bgPr>
        <a:solidFill>
          <a:srgbClr val="003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itle Text"/>
          <p:cNvSpPr txBox="1">
            <a:spLocks noGrp="1"/>
          </p:cNvSpPr>
          <p:nvPr>
            <p:ph type="title"/>
          </p:nvPr>
        </p:nvSpPr>
        <p:spPr>
          <a:xfrm>
            <a:off x="2194560" y="1318261"/>
            <a:ext cx="39502082" cy="548640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lnSpc>
                <a:spcPct val="100000"/>
              </a:lnSpc>
              <a:defRPr sz="10200">
                <a:solidFill>
                  <a:srgbClr val="2C365E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defRPr>
            </a:lvl1pPr>
          </a:lstStyle>
          <a:p>
            <a:r>
              <a:t>Title Text</a:t>
            </a:r>
          </a:p>
        </p:txBody>
      </p:sp>
      <p:sp>
        <p:nvSpPr>
          <p:cNvPr id="21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194560" y="7368540"/>
            <a:ext cx="19392905" cy="3070861"/>
          </a:xfrm>
          <a:prstGeom prst="rect">
            <a:avLst/>
          </a:prstGeom>
        </p:spPr>
        <p:txBody>
          <a:bodyPr lIns="219456" tIns="219456" rIns="219456" bIns="219456" anchor="b"/>
          <a:lstStyle>
            <a:lvl1pPr marL="0" indent="0">
              <a:lnSpc>
                <a:spcPct val="100000"/>
              </a:lnSpc>
              <a:spcBef>
                <a:spcPts val="2400"/>
              </a:spcBef>
              <a:buSzTx/>
              <a:buFontTx/>
              <a:buNone/>
              <a:defRPr sz="10200" b="1"/>
            </a:lvl1pPr>
            <a:lvl2pPr marL="0" indent="0">
              <a:lnSpc>
                <a:spcPct val="100000"/>
              </a:lnSpc>
              <a:spcBef>
                <a:spcPts val="2400"/>
              </a:spcBef>
              <a:buSzTx/>
              <a:buFontTx/>
              <a:buNone/>
              <a:defRPr sz="10200" b="1"/>
            </a:lvl2pPr>
            <a:lvl3pPr marL="0" indent="0">
              <a:lnSpc>
                <a:spcPct val="100000"/>
              </a:lnSpc>
              <a:spcBef>
                <a:spcPts val="2400"/>
              </a:spcBef>
              <a:buSzTx/>
              <a:buFontTx/>
              <a:buNone/>
              <a:defRPr sz="10200" b="1"/>
            </a:lvl3pPr>
            <a:lvl4pPr marL="0" indent="0">
              <a:lnSpc>
                <a:spcPct val="100000"/>
              </a:lnSpc>
              <a:spcBef>
                <a:spcPts val="2400"/>
              </a:spcBef>
              <a:buSzTx/>
              <a:buFontTx/>
              <a:buNone/>
              <a:defRPr sz="10200" b="1"/>
            </a:lvl4pPr>
            <a:lvl5pPr marL="0" indent="0">
              <a:lnSpc>
                <a:spcPct val="100000"/>
              </a:lnSpc>
              <a:spcBef>
                <a:spcPts val="2400"/>
              </a:spcBef>
              <a:buSzTx/>
              <a:buFontTx/>
              <a:buNone/>
              <a:defRPr sz="102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1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22296121" y="7368540"/>
            <a:ext cx="19400522" cy="3070861"/>
          </a:xfrm>
          <a:prstGeom prst="rect">
            <a:avLst/>
          </a:prstGeom>
        </p:spPr>
        <p:txBody>
          <a:bodyPr lIns="219456" tIns="219456" rIns="219456" bIns="219456" anchor="b"/>
          <a:lstStyle/>
          <a:p>
            <a:endParaRPr/>
          </a:p>
        </p:txBody>
      </p:sp>
      <p:sp>
        <p:nvSpPr>
          <p:cNvPr id="2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588473" y="30845100"/>
            <a:ext cx="1108168" cy="108336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defRPr sz="5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003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itle Text"/>
          <p:cNvSpPr txBox="1">
            <a:spLocks noGrp="1"/>
          </p:cNvSpPr>
          <p:nvPr>
            <p:ph type="title"/>
          </p:nvPr>
        </p:nvSpPr>
        <p:spPr>
          <a:xfrm>
            <a:off x="2194560" y="1318261"/>
            <a:ext cx="39502082" cy="548640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lnSpc>
                <a:spcPct val="100000"/>
              </a:lnSpc>
              <a:defRPr sz="10200">
                <a:solidFill>
                  <a:srgbClr val="2C365E"/>
                </a:solidFill>
                <a:latin typeface="Source Sans Pro Black"/>
                <a:ea typeface="Source Sans Pro Black"/>
                <a:cs typeface="Source Sans Pro Black"/>
                <a:sym typeface="Source Sans Pro Black"/>
              </a:defRPr>
            </a:lvl1pPr>
          </a:lstStyle>
          <a:p>
            <a:r>
              <a:t>Title Text</a:t>
            </a:r>
          </a:p>
        </p:txBody>
      </p:sp>
      <p:sp>
        <p:nvSpPr>
          <p:cNvPr id="2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588473" y="30845100"/>
            <a:ext cx="1108168" cy="108336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defRPr sz="5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003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588473" y="30845100"/>
            <a:ext cx="1108168" cy="108336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defRPr sz="5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bg>
      <p:bgPr>
        <a:solidFill>
          <a:srgbClr val="003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itle Text"/>
          <p:cNvSpPr txBox="1">
            <a:spLocks noGrp="1"/>
          </p:cNvSpPr>
          <p:nvPr>
            <p:ph type="title"/>
          </p:nvPr>
        </p:nvSpPr>
        <p:spPr>
          <a:xfrm>
            <a:off x="2194561" y="1310638"/>
            <a:ext cx="14439906" cy="5577845"/>
          </a:xfrm>
          <a:prstGeom prst="rect">
            <a:avLst/>
          </a:prstGeom>
        </p:spPr>
        <p:txBody>
          <a:bodyPr lIns="219456" tIns="219456" rIns="219456" bIns="219456" anchor="b"/>
          <a:lstStyle>
            <a:lvl1pPr>
              <a:lnSpc>
                <a:spcPct val="100000"/>
              </a:lnSpc>
              <a:defRPr sz="8500" b="1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235" name="Body Level One…"/>
          <p:cNvSpPr txBox="1">
            <a:spLocks noGrp="1"/>
          </p:cNvSpPr>
          <p:nvPr>
            <p:ph type="body" idx="1"/>
          </p:nvPr>
        </p:nvSpPr>
        <p:spPr>
          <a:xfrm>
            <a:off x="17160239" y="1310641"/>
            <a:ext cx="24536402" cy="28094943"/>
          </a:xfrm>
          <a:prstGeom prst="rect">
            <a:avLst/>
          </a:prstGeom>
        </p:spPr>
        <p:txBody>
          <a:bodyPr lIns="219456" tIns="219456" rIns="219456" bIns="219456"/>
          <a:lstStyle>
            <a:lvl1pPr marL="1463057" indent="-1463057">
              <a:lnSpc>
                <a:spcPct val="100000"/>
              </a:lnSpc>
              <a:spcBef>
                <a:spcPts val="3200"/>
              </a:spcBef>
              <a:defRPr sz="13600"/>
            </a:lvl1pPr>
            <a:lvl2pPr marL="3351931" indent="-1401185">
              <a:lnSpc>
                <a:spcPct val="100000"/>
              </a:lnSpc>
              <a:spcBef>
                <a:spcPts val="3200"/>
              </a:spcBef>
              <a:buChar char="–"/>
              <a:defRPr sz="13600"/>
            </a:lvl2pPr>
            <a:lvl3pPr marL="5207639" indent="-1306150">
              <a:lnSpc>
                <a:spcPct val="100000"/>
              </a:lnSpc>
              <a:spcBef>
                <a:spcPts val="3200"/>
              </a:spcBef>
              <a:defRPr sz="13600"/>
            </a:lvl3pPr>
            <a:lvl4pPr marL="7416893" indent="-1564658">
              <a:lnSpc>
                <a:spcPct val="100000"/>
              </a:lnSpc>
              <a:spcBef>
                <a:spcPts val="3200"/>
              </a:spcBef>
              <a:buChar char="–"/>
              <a:defRPr sz="13600"/>
            </a:lvl4pPr>
            <a:lvl5pPr marL="9367635" indent="-1564660">
              <a:lnSpc>
                <a:spcPct val="100000"/>
              </a:lnSpc>
              <a:spcBef>
                <a:spcPts val="3200"/>
              </a:spcBef>
              <a:buChar char="»"/>
              <a:defRPr sz="1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6" name="Text Placeholder 3"/>
          <p:cNvSpPr>
            <a:spLocks noGrp="1"/>
          </p:cNvSpPr>
          <p:nvPr>
            <p:ph type="body" sz="half" idx="21"/>
          </p:nvPr>
        </p:nvSpPr>
        <p:spPr>
          <a:xfrm>
            <a:off x="2194562" y="6888480"/>
            <a:ext cx="14439905" cy="22517107"/>
          </a:xfrm>
          <a:prstGeom prst="rect">
            <a:avLst/>
          </a:prstGeom>
        </p:spPr>
        <p:txBody>
          <a:bodyPr lIns="219456" tIns="219456" rIns="219456" bIns="219456"/>
          <a:lstStyle/>
          <a:p>
            <a:endParaRPr/>
          </a:p>
        </p:txBody>
      </p:sp>
      <p:sp>
        <p:nvSpPr>
          <p:cNvPr id="23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588473" y="30845100"/>
            <a:ext cx="1108168" cy="108336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defRPr sz="5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bg>
      <p:bgPr>
        <a:solidFill>
          <a:srgbClr val="003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itle Text"/>
          <p:cNvSpPr txBox="1">
            <a:spLocks noGrp="1"/>
          </p:cNvSpPr>
          <p:nvPr>
            <p:ph type="title"/>
          </p:nvPr>
        </p:nvSpPr>
        <p:spPr>
          <a:xfrm>
            <a:off x="8602981" y="23042880"/>
            <a:ext cx="26334722" cy="2720345"/>
          </a:xfrm>
          <a:prstGeom prst="rect">
            <a:avLst/>
          </a:prstGeom>
        </p:spPr>
        <p:txBody>
          <a:bodyPr lIns="219456" tIns="219456" rIns="219456" bIns="219456" anchor="b"/>
          <a:lstStyle>
            <a:lvl1pPr>
              <a:lnSpc>
                <a:spcPct val="100000"/>
              </a:lnSpc>
              <a:defRPr sz="8500" b="1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245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8602981" y="2941320"/>
            <a:ext cx="26334722" cy="197510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02981" y="25763221"/>
            <a:ext cx="26334722" cy="3863341"/>
          </a:xfrm>
          <a:prstGeom prst="rect">
            <a:avLst/>
          </a:prstGeom>
        </p:spPr>
        <p:txBody>
          <a:bodyPr lIns="219456" tIns="219456" rIns="219456" bIns="219456"/>
          <a:lstStyle>
            <a:lvl1pPr marL="0" indent="0">
              <a:lnSpc>
                <a:spcPct val="100000"/>
              </a:lnSpc>
              <a:spcBef>
                <a:spcPts val="1400"/>
              </a:spcBef>
              <a:buSzTx/>
              <a:buFontTx/>
              <a:buNone/>
              <a:defRPr sz="5900"/>
            </a:lvl1pPr>
            <a:lvl2pPr marL="0" indent="0">
              <a:lnSpc>
                <a:spcPct val="100000"/>
              </a:lnSpc>
              <a:spcBef>
                <a:spcPts val="1400"/>
              </a:spcBef>
              <a:buSzTx/>
              <a:buFontTx/>
              <a:buNone/>
              <a:defRPr sz="5900"/>
            </a:lvl2pPr>
            <a:lvl3pPr marL="0" indent="0">
              <a:lnSpc>
                <a:spcPct val="100000"/>
              </a:lnSpc>
              <a:spcBef>
                <a:spcPts val="1400"/>
              </a:spcBef>
              <a:buSzTx/>
              <a:buFontTx/>
              <a:buNone/>
              <a:defRPr sz="5900"/>
            </a:lvl3pPr>
            <a:lvl4pPr marL="0" indent="0">
              <a:lnSpc>
                <a:spcPct val="100000"/>
              </a:lnSpc>
              <a:spcBef>
                <a:spcPts val="1400"/>
              </a:spcBef>
              <a:buSzTx/>
              <a:buFontTx/>
              <a:buNone/>
              <a:defRPr sz="5900"/>
            </a:lvl4pPr>
            <a:lvl5pPr marL="0" indent="0">
              <a:lnSpc>
                <a:spcPct val="100000"/>
              </a:lnSpc>
              <a:spcBef>
                <a:spcPts val="1400"/>
              </a:spcBef>
              <a:buSzTx/>
              <a:buFontTx/>
              <a:buNone/>
              <a:defRPr sz="59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588473" y="30845100"/>
            <a:ext cx="1108168" cy="1083364"/>
          </a:xfrm>
          <a:prstGeom prst="rect">
            <a:avLst/>
          </a:prstGeom>
        </p:spPr>
        <p:txBody>
          <a:bodyPr lIns="219456" tIns="219456" rIns="219456" bIns="219456"/>
          <a:lstStyle>
            <a:lvl1pPr>
              <a:defRPr sz="51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2994661" y="8206747"/>
            <a:ext cx="37856159" cy="13693142"/>
          </a:xfrm>
          <a:prstGeom prst="rect">
            <a:avLst/>
          </a:prstGeom>
        </p:spPr>
        <p:txBody>
          <a:bodyPr anchor="b"/>
          <a:lstStyle>
            <a:lvl1pPr>
              <a:defRPr sz="256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994661" y="22029427"/>
            <a:ext cx="37856159" cy="720090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0200"/>
            </a:lvl1pPr>
            <a:lvl2pPr marL="0" indent="0">
              <a:buSzTx/>
              <a:buFontTx/>
              <a:buNone/>
              <a:defRPr sz="10200"/>
            </a:lvl2pPr>
            <a:lvl3pPr marL="0" indent="0">
              <a:buSzTx/>
              <a:buFontTx/>
              <a:buNone/>
              <a:defRPr sz="10200"/>
            </a:lvl3pPr>
            <a:lvl4pPr marL="0" indent="0">
              <a:buSzTx/>
              <a:buFontTx/>
              <a:buNone/>
              <a:defRPr sz="10200"/>
            </a:lvl4pPr>
            <a:lvl5pPr marL="0" indent="0">
              <a:buSzTx/>
              <a:buFontTx/>
              <a:buNone/>
              <a:defRPr sz="10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017517" y="8763000"/>
            <a:ext cx="18653765" cy="20886422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3023236" y="1752606"/>
            <a:ext cx="37856161" cy="636270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23242" y="8069581"/>
            <a:ext cx="18568033" cy="3954782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10200" b="1"/>
            </a:lvl1pPr>
            <a:lvl2pPr marL="0" indent="0">
              <a:buSzTx/>
              <a:buFontTx/>
              <a:buNone/>
              <a:defRPr sz="10200" b="1"/>
            </a:lvl2pPr>
            <a:lvl3pPr marL="0" indent="0">
              <a:buSzTx/>
              <a:buFontTx/>
              <a:buNone/>
              <a:defRPr sz="10200" b="1"/>
            </a:lvl3pPr>
            <a:lvl4pPr marL="0" indent="0">
              <a:buSzTx/>
              <a:buFontTx/>
              <a:buNone/>
              <a:defRPr sz="10200" b="1"/>
            </a:lvl4pPr>
            <a:lvl5pPr marL="0" indent="0">
              <a:buSzTx/>
              <a:buFontTx/>
              <a:buNone/>
              <a:defRPr sz="102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22219921" y="8069581"/>
            <a:ext cx="18659479" cy="3954781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3023236" y="2194560"/>
            <a:ext cx="14156057" cy="7680960"/>
          </a:xfrm>
          <a:prstGeom prst="rect">
            <a:avLst/>
          </a:prstGeom>
        </p:spPr>
        <p:txBody>
          <a:bodyPr anchor="b"/>
          <a:lstStyle>
            <a:lvl1pPr>
              <a:defRPr sz="136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8659475" y="4739647"/>
            <a:ext cx="22219922" cy="23393404"/>
          </a:xfrm>
          <a:prstGeom prst="rect">
            <a:avLst/>
          </a:prstGeom>
        </p:spPr>
        <p:txBody>
          <a:bodyPr/>
          <a:lstStyle>
            <a:lvl1pPr>
              <a:defRPr sz="13600"/>
            </a:lvl1pPr>
            <a:lvl2pPr marL="3064415" indent="-1113670">
              <a:defRPr sz="13600"/>
            </a:lvl2pPr>
            <a:lvl3pPr marL="5199157" indent="-1297668">
              <a:defRPr sz="13600"/>
            </a:lvl3pPr>
            <a:lvl4pPr marL="7406730" indent="-1554498">
              <a:defRPr sz="13600"/>
            </a:lvl4pPr>
            <a:lvl5pPr marL="9357476" indent="-1554498">
              <a:defRPr sz="1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3023236" y="9875519"/>
            <a:ext cx="14156057" cy="1829562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3023236" y="2194560"/>
            <a:ext cx="14156057" cy="7680960"/>
          </a:xfrm>
          <a:prstGeom prst="rect">
            <a:avLst/>
          </a:prstGeom>
        </p:spPr>
        <p:txBody>
          <a:bodyPr anchor="b"/>
          <a:lstStyle>
            <a:lvl1pPr>
              <a:defRPr sz="136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18659475" y="4739647"/>
            <a:ext cx="22219922" cy="233934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23236" y="9875518"/>
            <a:ext cx="14156057" cy="1829562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6700"/>
            </a:lvl1pPr>
            <a:lvl2pPr marL="0" indent="0">
              <a:buSzTx/>
              <a:buFontTx/>
              <a:buNone/>
              <a:defRPr sz="6700"/>
            </a:lvl2pPr>
            <a:lvl3pPr marL="0" indent="0">
              <a:buSzTx/>
              <a:buFontTx/>
              <a:buNone/>
              <a:defRPr sz="6700"/>
            </a:lvl3pPr>
            <a:lvl4pPr marL="0" indent="0">
              <a:buSzTx/>
              <a:buFontTx/>
              <a:buNone/>
              <a:defRPr sz="6700"/>
            </a:lvl4pPr>
            <a:lvl5pPr marL="0" indent="0">
              <a:buSzTx/>
              <a:buFontTx/>
              <a:buNone/>
              <a:defRPr sz="6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017517" y="1752606"/>
            <a:ext cx="37856162" cy="6362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017517" y="8763000"/>
            <a:ext cx="37856162" cy="20886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125864" y="31017444"/>
            <a:ext cx="747818" cy="738691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5000">
                <a:solidFill>
                  <a:srgbClr val="888888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transition spd="med"/>
  <p:txStyles>
    <p:titleStyle>
      <a:lvl1pPr marL="0" marR="0" indent="0" algn="l" defTabSz="390148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7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390148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7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390148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7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390148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7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390148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7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390148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7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390148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7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390148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7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390148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7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975370" marR="0" indent="-975370" algn="l" defTabSz="3901487" rtl="0" latinLnBrk="0">
        <a:lnSpc>
          <a:spcPct val="90000"/>
        </a:lnSpc>
        <a:spcBef>
          <a:spcPts val="4200"/>
        </a:spcBef>
        <a:spcAft>
          <a:spcPts val="0"/>
        </a:spcAft>
        <a:buClrTx/>
        <a:buSzPct val="100000"/>
        <a:buFont typeface="Arial"/>
        <a:buChar char="•"/>
        <a:tabLst/>
        <a:defRPr sz="11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3087264" marR="0" indent="-1136519" algn="l" defTabSz="3901487" rtl="0" latinLnBrk="0">
        <a:lnSpc>
          <a:spcPct val="90000"/>
        </a:lnSpc>
        <a:spcBef>
          <a:spcPts val="4200"/>
        </a:spcBef>
        <a:spcAft>
          <a:spcPts val="0"/>
        </a:spcAft>
        <a:buClrTx/>
        <a:buSzPct val="100000"/>
        <a:buFont typeface="Arial"/>
        <a:buChar char="•"/>
        <a:tabLst/>
        <a:defRPr sz="11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5262945" marR="0" indent="-1361456" algn="l" defTabSz="3901487" rtl="0" latinLnBrk="0">
        <a:lnSpc>
          <a:spcPct val="90000"/>
        </a:lnSpc>
        <a:spcBef>
          <a:spcPts val="4200"/>
        </a:spcBef>
        <a:spcAft>
          <a:spcPts val="0"/>
        </a:spcAft>
        <a:buClrTx/>
        <a:buSzPct val="100000"/>
        <a:buFont typeface="Arial"/>
        <a:buChar char="•"/>
        <a:tabLst/>
        <a:defRPr sz="11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7371998" marR="0" indent="-1519766" algn="l" defTabSz="3901487" rtl="0" latinLnBrk="0">
        <a:lnSpc>
          <a:spcPct val="90000"/>
        </a:lnSpc>
        <a:spcBef>
          <a:spcPts val="4200"/>
        </a:spcBef>
        <a:spcAft>
          <a:spcPts val="0"/>
        </a:spcAft>
        <a:buClrTx/>
        <a:buSzPct val="100000"/>
        <a:buFont typeface="Arial"/>
        <a:buChar char="•"/>
        <a:tabLst/>
        <a:defRPr sz="11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9322743" marR="0" indent="-1519766" algn="l" defTabSz="3901487" rtl="0" latinLnBrk="0">
        <a:lnSpc>
          <a:spcPct val="90000"/>
        </a:lnSpc>
        <a:spcBef>
          <a:spcPts val="4200"/>
        </a:spcBef>
        <a:spcAft>
          <a:spcPts val="0"/>
        </a:spcAft>
        <a:buClrTx/>
        <a:buSzPct val="100000"/>
        <a:buFont typeface="Arial"/>
        <a:buChar char="•"/>
        <a:tabLst/>
        <a:defRPr sz="11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1273487" marR="0" indent="-1519766" algn="l" defTabSz="3901487" rtl="0" latinLnBrk="0">
        <a:lnSpc>
          <a:spcPct val="90000"/>
        </a:lnSpc>
        <a:spcBef>
          <a:spcPts val="4200"/>
        </a:spcBef>
        <a:spcAft>
          <a:spcPts val="0"/>
        </a:spcAft>
        <a:buClrTx/>
        <a:buSzPct val="100000"/>
        <a:buFont typeface="Arial"/>
        <a:buChar char="•"/>
        <a:tabLst/>
        <a:defRPr sz="11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13224231" marR="0" indent="-1519766" algn="l" defTabSz="3901487" rtl="0" latinLnBrk="0">
        <a:lnSpc>
          <a:spcPct val="90000"/>
        </a:lnSpc>
        <a:spcBef>
          <a:spcPts val="4200"/>
        </a:spcBef>
        <a:spcAft>
          <a:spcPts val="0"/>
        </a:spcAft>
        <a:buClrTx/>
        <a:buSzPct val="100000"/>
        <a:buFont typeface="Arial"/>
        <a:buChar char="•"/>
        <a:tabLst/>
        <a:defRPr sz="11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15174976" marR="0" indent="-1519766" algn="l" defTabSz="3901487" rtl="0" latinLnBrk="0">
        <a:lnSpc>
          <a:spcPct val="90000"/>
        </a:lnSpc>
        <a:spcBef>
          <a:spcPts val="4200"/>
        </a:spcBef>
        <a:spcAft>
          <a:spcPts val="0"/>
        </a:spcAft>
        <a:buClrTx/>
        <a:buSzPct val="100000"/>
        <a:buFont typeface="Arial"/>
        <a:buChar char="•"/>
        <a:tabLst/>
        <a:defRPr sz="11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17125722" marR="0" indent="-1519766" algn="l" defTabSz="3901487" rtl="0" latinLnBrk="0">
        <a:lnSpc>
          <a:spcPct val="90000"/>
        </a:lnSpc>
        <a:spcBef>
          <a:spcPts val="4200"/>
        </a:spcBef>
        <a:spcAft>
          <a:spcPts val="0"/>
        </a:spcAft>
        <a:buClrTx/>
        <a:buSzPct val="100000"/>
        <a:buFont typeface="Arial"/>
        <a:buChar char="•"/>
        <a:tabLst/>
        <a:defRPr sz="119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13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2" Type="http://schemas.openxmlformats.org/officeDocument/2006/relationships/hyperlink" Target="mailto:derek_crowe@urmc.rochester.edu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F8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itle 4"/>
          <p:cNvSpPr txBox="1">
            <a:spLocks noGrp="1"/>
          </p:cNvSpPr>
          <p:nvPr>
            <p:ph type="ctrTitle"/>
          </p:nvPr>
        </p:nvSpPr>
        <p:spPr>
          <a:xfrm>
            <a:off x="1402945" y="1230144"/>
            <a:ext cx="13690897" cy="7090495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defTabSz="3355280">
              <a:defRPr sz="8500"/>
            </a:pPr>
            <a:r>
              <a:rPr lang="en-US" sz="11000" dirty="0"/>
              <a:t>Analyzing the Phase Transition of a Liquid Electrolyte at Low Temperatures</a:t>
            </a:r>
            <a:endParaRPr sz="11000" dirty="0"/>
          </a:p>
        </p:txBody>
      </p:sp>
      <p:sp>
        <p:nvSpPr>
          <p:cNvPr id="310" name="Line"/>
          <p:cNvSpPr/>
          <p:nvPr/>
        </p:nvSpPr>
        <p:spPr>
          <a:xfrm flipV="1">
            <a:off x="1402945" y="8210865"/>
            <a:ext cx="13615126" cy="30276"/>
          </a:xfrm>
          <a:prstGeom prst="line">
            <a:avLst/>
          </a:prstGeom>
          <a:ln w="25400">
            <a:solidFill>
              <a:srgbClr val="2C365E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11" name="Rectangle 15"/>
          <p:cNvSpPr/>
          <p:nvPr/>
        </p:nvSpPr>
        <p:spPr>
          <a:xfrm>
            <a:off x="-145400" y="-20024"/>
            <a:ext cx="44181998" cy="5604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2" name="Rectangle 15"/>
          <p:cNvSpPr/>
          <p:nvPr/>
        </p:nvSpPr>
        <p:spPr>
          <a:xfrm>
            <a:off x="-145400" y="32358102"/>
            <a:ext cx="44181998" cy="5604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3" name="Rectangle 15"/>
          <p:cNvSpPr/>
          <p:nvPr/>
        </p:nvSpPr>
        <p:spPr>
          <a:xfrm rot="16200000">
            <a:off x="-15759150" y="16151788"/>
            <a:ext cx="32078861" cy="5618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4" name="Rectangle 15"/>
          <p:cNvSpPr/>
          <p:nvPr/>
        </p:nvSpPr>
        <p:spPr>
          <a:xfrm rot="16200000">
            <a:off x="27438098" y="16085602"/>
            <a:ext cx="32471836" cy="5618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5" name="Rectangle 15"/>
          <p:cNvSpPr/>
          <p:nvPr/>
        </p:nvSpPr>
        <p:spPr>
          <a:xfrm rot="16200000">
            <a:off x="161774" y="15917608"/>
            <a:ext cx="32536861" cy="56188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6" name="Rectangle 15"/>
          <p:cNvSpPr/>
          <p:nvPr/>
        </p:nvSpPr>
        <p:spPr>
          <a:xfrm>
            <a:off x="274206" y="11838302"/>
            <a:ext cx="16031918" cy="5604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8" name="Correspondence: derek_crowe@urmc.rochester.edu"/>
          <p:cNvSpPr txBox="1"/>
          <p:nvPr/>
        </p:nvSpPr>
        <p:spPr>
          <a:xfrm>
            <a:off x="1441042" y="10667489"/>
            <a:ext cx="8628492" cy="488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spAutoFit/>
          </a:bodyPr>
          <a:lstStyle/>
          <a:p>
            <a:pPr defTabSz="3901487">
              <a:lnSpc>
                <a:spcPct val="110000"/>
              </a:lnSpc>
              <a:defRPr sz="2400" b="1">
                <a:solidFill>
                  <a:srgbClr val="2C365E"/>
                </a:solidFill>
                <a:latin typeface="SourceSansPro-SemiBold"/>
                <a:ea typeface="SourceSansPro-SemiBold"/>
                <a:cs typeface="SourceSansPro-SemiBold"/>
                <a:sym typeface="SourceSansPro-SemiBold"/>
              </a:defRPr>
            </a:pPr>
            <a:r>
              <a:rPr dirty="0"/>
              <a:t>Correspondence</a:t>
            </a:r>
            <a:r>
              <a:rPr b="0" dirty="0">
                <a:latin typeface="Source Sans Pro Regular"/>
                <a:ea typeface="Source Sans Pro Regular"/>
                <a:cs typeface="Source Sans Pro Regular"/>
                <a:sym typeface="Source Sans Pro Regular"/>
              </a:rPr>
              <a:t>: </a:t>
            </a:r>
            <a:r>
              <a:rPr lang="en-US" b="0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Source Sans Pro Regular"/>
                <a:ea typeface="Source Sans Pro Regular"/>
                <a:cs typeface="Source Sans Pro Regular"/>
                <a:sym typeface="Source Sans Pro Regular"/>
                <a:hlinkClick r:id="rId2"/>
              </a:rPr>
              <a:t>jsm2265@columbia.edu</a:t>
            </a:r>
            <a:endParaRPr b="0"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latin typeface="Source Sans Pro Regular"/>
              <a:ea typeface="Source Sans Pro Regular"/>
              <a:cs typeface="Source Sans Pro Regular"/>
              <a:sym typeface="Source Sans Pro Regular"/>
              <a:hlinkClick r:id="rId2"/>
            </a:endParaRPr>
          </a:p>
        </p:txBody>
      </p:sp>
      <p:sp>
        <p:nvSpPr>
          <p:cNvPr id="319" name="Title 4"/>
          <p:cNvSpPr txBox="1"/>
          <p:nvPr/>
        </p:nvSpPr>
        <p:spPr>
          <a:xfrm>
            <a:off x="1477414" y="9313822"/>
            <a:ext cx="13481123" cy="620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spAutoFit/>
          </a:bodyPr>
          <a:lstStyle/>
          <a:p>
            <a:pPr defTabSz="3901487">
              <a:defRPr sz="3500" b="1">
                <a:solidFill>
                  <a:srgbClr val="2C36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lang="en-US" dirty="0" err="1"/>
              <a:t>Jalaj</a:t>
            </a:r>
            <a:r>
              <a:rPr lang="en-US" dirty="0"/>
              <a:t> Mehta, </a:t>
            </a:r>
            <a:r>
              <a:rPr lang="en-US" dirty="0" err="1"/>
              <a:t>Xiaohan</a:t>
            </a:r>
            <a:r>
              <a:rPr lang="en-US" dirty="0"/>
              <a:t> Chen, Yuan Yang </a:t>
            </a:r>
            <a:endParaRPr dirty="0"/>
          </a:p>
        </p:txBody>
      </p:sp>
      <p:sp>
        <p:nvSpPr>
          <p:cNvPr id="320" name="Title 4"/>
          <p:cNvSpPr txBox="1"/>
          <p:nvPr/>
        </p:nvSpPr>
        <p:spPr>
          <a:xfrm>
            <a:off x="707153" y="12572444"/>
            <a:ext cx="6943595" cy="5363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normAutofit/>
          </a:bodyPr>
          <a:lstStyle/>
          <a:p>
            <a:pPr defTabSz="2935478">
              <a:lnSpc>
                <a:spcPct val="90000"/>
              </a:lnSpc>
              <a:spcBef>
                <a:spcPts val="1200"/>
              </a:spcBef>
              <a:defRPr sz="3100" b="1">
                <a:solidFill>
                  <a:srgbClr val="2C36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sz="4000" dirty="0"/>
              <a:t>Highlights</a:t>
            </a:r>
            <a:endParaRPr lang="en-US" sz="2400" dirty="0"/>
          </a:p>
          <a:p>
            <a:pPr marL="335283" indent="-335283" defTabSz="2935478">
              <a:lnSpc>
                <a:spcPct val="90000"/>
              </a:lnSpc>
              <a:spcBef>
                <a:spcPts val="1000"/>
              </a:spcBef>
              <a:buSzPct val="100000"/>
              <a:buChar char="•"/>
              <a:defRPr sz="2100" b="1">
                <a:solidFill>
                  <a:srgbClr val="2C365E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en-US" sz="2400" dirty="0"/>
              <a:t>The liquid electrolytes present in electrochemical form more precipitates and eventually undergo phase changes in extremely cold climates</a:t>
            </a:r>
          </a:p>
          <a:p>
            <a:pPr marL="335283" indent="-335283" defTabSz="2935478">
              <a:lnSpc>
                <a:spcPct val="90000"/>
              </a:lnSpc>
              <a:spcBef>
                <a:spcPts val="1000"/>
              </a:spcBef>
              <a:buSzPct val="100000"/>
              <a:buChar char="•"/>
              <a:defRPr sz="2100" b="1">
                <a:solidFill>
                  <a:srgbClr val="2C365E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en-US" sz="2400" dirty="0"/>
              <a:t>There are  sparse phase diagrams representative of organic solvents and lithium that nexus to form liquid electrolytes in Li-ion batteries</a:t>
            </a:r>
            <a:endParaRPr sz="2400" dirty="0">
              <a:latin typeface="SourceSansPro-SemiBold"/>
              <a:ea typeface="SourceSansPro-SemiBold"/>
              <a:cs typeface="SourceSansPro-SemiBold"/>
              <a:sym typeface="SourceSansPro-SemiBold"/>
            </a:endParaRPr>
          </a:p>
          <a:p>
            <a:pPr marL="335283" indent="-335283" defTabSz="2935478">
              <a:lnSpc>
                <a:spcPct val="90000"/>
              </a:lnSpc>
              <a:spcBef>
                <a:spcPts val="1000"/>
              </a:spcBef>
              <a:buSzPct val="100000"/>
              <a:buChar char="•"/>
              <a:defRPr sz="2100" b="1">
                <a:solidFill>
                  <a:srgbClr val="2C365E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lang="en-US" sz="2400" dirty="0"/>
              <a:t>Carbon-black is an electrically conductive additive that may be able to change the colligative properties of a solvent, like it’s freezing point, without significantly affecting the efficiency of the liquid electrolyte system</a:t>
            </a:r>
            <a:endParaRPr sz="2400" dirty="0"/>
          </a:p>
        </p:txBody>
      </p:sp>
      <p:sp>
        <p:nvSpPr>
          <p:cNvPr id="321" name="Title 4"/>
          <p:cNvSpPr txBox="1"/>
          <p:nvPr/>
        </p:nvSpPr>
        <p:spPr>
          <a:xfrm>
            <a:off x="859083" y="18557829"/>
            <a:ext cx="14273625" cy="19419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 numCol="2" spcCol="733149">
            <a:normAutofit/>
          </a:bodyPr>
          <a:lstStyle/>
          <a:p>
            <a:pPr defTabSz="3082176">
              <a:spcBef>
                <a:spcPts val="1300"/>
              </a:spcBef>
              <a:defRPr sz="3200" b="1">
                <a:solidFill>
                  <a:srgbClr val="2C36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sz="4000" dirty="0"/>
              <a:t>Abstract</a:t>
            </a:r>
            <a:endParaRPr lang="en-US" sz="4000" dirty="0"/>
          </a:p>
          <a:p>
            <a:pPr defTabSz="3082176">
              <a:spcBef>
                <a:spcPts val="1300"/>
              </a:spcBef>
              <a:defRPr sz="3200" b="1">
                <a:solidFill>
                  <a:srgbClr val="2C36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 lang="en-US" sz="4000" dirty="0"/>
          </a:p>
          <a:p>
            <a:pPr defTabSz="3082176">
              <a:spcBef>
                <a:spcPts val="1300"/>
              </a:spcBef>
              <a:defRPr sz="3200" b="1">
                <a:solidFill>
                  <a:srgbClr val="2C36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 lang="en-US" sz="4000" dirty="0"/>
          </a:p>
          <a:p>
            <a:br>
              <a:rPr lang="en-US" sz="2100" dirty="0"/>
            </a:br>
            <a:endParaRPr sz="2100" dirty="0"/>
          </a:p>
        </p:txBody>
      </p:sp>
      <p:sp>
        <p:nvSpPr>
          <p:cNvPr id="323" name="Title 4"/>
          <p:cNvSpPr txBox="1"/>
          <p:nvPr/>
        </p:nvSpPr>
        <p:spPr>
          <a:xfrm>
            <a:off x="8739314" y="12394596"/>
            <a:ext cx="7194986" cy="6409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0639" tIns="40639" rIns="40639" bIns="40639">
            <a:spAutoFit/>
          </a:bodyPr>
          <a:lstStyle/>
          <a:p>
            <a:pPr defTabSz="2965131">
              <a:spcBef>
                <a:spcPts val="1300"/>
              </a:spcBef>
              <a:defRPr sz="3200" b="1">
                <a:solidFill>
                  <a:srgbClr val="2C365E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sz="4000" dirty="0"/>
              <a:t>Methods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/>
              <a:t>Differential Scanning Calorimetry to determine the phase transition points of ranges of sample compositions</a:t>
            </a:r>
            <a:endParaRPr sz="2400" b="1" dirty="0">
              <a:latin typeface="SourceSansPro-SemiBold"/>
              <a:ea typeface="SourceSansPro-SemiBold"/>
              <a:cs typeface="SourceSansPro-SemiBold"/>
              <a:sym typeface="SourceSansPro-SemiBold"/>
            </a:endParaRP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/>
              <a:t>Auto-identification and plotting of phase transition points via changes in first and second derivatives 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/>
              <a:t>Glove-box sample preparation using massing ratios of ethyl carbonate, lithium hexafluorophosphate, and dimethyl carbonate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/>
              <a:t>Usage of __ prediction method to develop prospective curves for LiPF6:EC:DEC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 lang="en-US" sz="2100" dirty="0"/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 lang="en-US" dirty="0"/>
          </a:p>
          <a:p>
            <a:pPr defTabSz="2965131">
              <a:spcBef>
                <a:spcPts val="1100"/>
              </a:spcBef>
              <a:buSzPct val="100000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 sz="2600" b="1" dirty="0">
              <a:latin typeface="SourceSansPro-SemiBold"/>
              <a:ea typeface="SourceSansPro-SemiBold"/>
              <a:cs typeface="SourceSansPro-SemiBold"/>
              <a:sym typeface="SourceSansPro-SemiBold"/>
            </a:endParaRPr>
          </a:p>
        </p:txBody>
      </p:sp>
      <p:sp>
        <p:nvSpPr>
          <p:cNvPr id="324" name="Rectangle 15"/>
          <p:cNvSpPr/>
          <p:nvPr/>
        </p:nvSpPr>
        <p:spPr>
          <a:xfrm>
            <a:off x="16040512" y="12946181"/>
            <a:ext cx="27850689" cy="12736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25" name="Title 4"/>
          <p:cNvSpPr txBox="1"/>
          <p:nvPr/>
        </p:nvSpPr>
        <p:spPr>
          <a:xfrm>
            <a:off x="17181920" y="1201062"/>
            <a:ext cx="10316762" cy="678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normAutofit lnSpcReduction="10000"/>
          </a:bodyPr>
          <a:lstStyle>
            <a:lvl1pPr defTabSz="2965131">
              <a:defRPr sz="2700" b="1">
                <a:solidFill>
                  <a:srgbClr val="2C365E"/>
                </a:solidFill>
                <a:latin typeface="SourceSansPro-SemiBold"/>
                <a:ea typeface="SourceSansPro-SemiBold"/>
                <a:cs typeface="SourceSansPro-SemiBold"/>
                <a:sym typeface="SourceSansPro-SemiBold"/>
              </a:defRPr>
            </a:lvl1pPr>
          </a:lstStyle>
          <a:p>
            <a:r>
              <a:rPr lang="en-US" sz="4000" dirty="0">
                <a:latin typeface="Source Sans Pro Regular" panose="020B0503030403020204" pitchFamily="34" charset="0"/>
                <a:ea typeface="Source Sans Pro Regular" panose="020B0503030403020204" pitchFamily="34" charset="0"/>
              </a:rPr>
              <a:t>Why </a:t>
            </a:r>
            <a:r>
              <a:rPr sz="4000" dirty="0">
                <a:latin typeface="Source Sans Pro Regular" panose="020B0503030403020204" pitchFamily="34" charset="0"/>
                <a:ea typeface="Source Sans Pro Regular" panose="020B0503030403020204" pitchFamily="34" charset="0"/>
              </a:rPr>
              <a:t>Carbon Black</a:t>
            </a:r>
            <a:r>
              <a:rPr lang="en-US" sz="4000" dirty="0">
                <a:latin typeface="Source Sans Pro Regular" panose="020B0503030403020204" pitchFamily="34" charset="0"/>
                <a:ea typeface="Source Sans Pro Regular" panose="020B0503030403020204" pitchFamily="34" charset="0"/>
              </a:rPr>
              <a:t>?</a:t>
            </a:r>
            <a:endParaRPr sz="4000" dirty="0">
              <a:latin typeface="Source Sans Pro Regular" panose="020B0503030403020204" pitchFamily="34" charset="0"/>
              <a:ea typeface="Source Sans Pro Regular" panose="020B0503030403020204" pitchFamily="34" charset="0"/>
            </a:endParaRPr>
          </a:p>
        </p:txBody>
      </p:sp>
      <p:sp>
        <p:nvSpPr>
          <p:cNvPr id="326" name="Title 4"/>
          <p:cNvSpPr txBox="1"/>
          <p:nvPr/>
        </p:nvSpPr>
        <p:spPr>
          <a:xfrm>
            <a:off x="27940225" y="1111660"/>
            <a:ext cx="14182096" cy="697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0639" tIns="40639" rIns="40639" bIns="40639">
            <a:spAutoFit/>
          </a:bodyPr>
          <a:lstStyle>
            <a:lvl1pPr defTabSz="2653012">
              <a:defRPr sz="2800" b="1">
                <a:solidFill>
                  <a:srgbClr val="2C365E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rPr lang="en-US" sz="4000" dirty="0"/>
              <a:t>Sample Differential Scanning Calorimetry Results</a:t>
            </a:r>
            <a:endParaRPr sz="4000" dirty="0"/>
          </a:p>
        </p:txBody>
      </p:sp>
      <p:sp>
        <p:nvSpPr>
          <p:cNvPr id="353" name="Title 4"/>
          <p:cNvSpPr txBox="1"/>
          <p:nvPr/>
        </p:nvSpPr>
        <p:spPr>
          <a:xfrm>
            <a:off x="17082176" y="25616281"/>
            <a:ext cx="14336990" cy="697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spAutoFit/>
          </a:bodyPr>
          <a:lstStyle>
            <a:lvl1pPr defTabSz="2770057">
              <a:defRPr sz="2800" b="1">
                <a:solidFill>
                  <a:srgbClr val="2C365E"/>
                </a:solidFill>
                <a:latin typeface="SourceSansPro-SemiBold"/>
                <a:ea typeface="SourceSansPro-SemiBold"/>
                <a:cs typeface="SourceSansPro-SemiBold"/>
                <a:sym typeface="SourceSansPro-SemiBold"/>
              </a:defRPr>
            </a:lvl1pPr>
          </a:lstStyle>
          <a:p>
            <a:r>
              <a:rPr lang="en-US" sz="4000" dirty="0"/>
              <a:t>Differential Scanning Calorimetry Procedure</a:t>
            </a:r>
            <a:endParaRPr sz="4000" dirty="0"/>
          </a:p>
        </p:txBody>
      </p:sp>
      <p:sp>
        <p:nvSpPr>
          <p:cNvPr id="355" name="Title 4"/>
          <p:cNvSpPr txBox="1"/>
          <p:nvPr/>
        </p:nvSpPr>
        <p:spPr>
          <a:xfrm>
            <a:off x="17193758" y="13149457"/>
            <a:ext cx="9597324" cy="5745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spAutoFit/>
          </a:bodyPr>
          <a:lstStyle>
            <a:lvl1pPr defTabSz="3599076">
              <a:defRPr sz="3200" b="1">
                <a:solidFill>
                  <a:srgbClr val="2C365E"/>
                </a:solidFill>
                <a:latin typeface="SourceSansPro-SemiBold"/>
                <a:ea typeface="SourceSansPro-SemiBold"/>
                <a:cs typeface="SourceSansPro-SemiBold"/>
                <a:sym typeface="SourceSansPro-SemiBold"/>
              </a:defRPr>
            </a:lvl1pPr>
          </a:lstStyle>
          <a:p>
            <a:r>
              <a:rPr lang="en-US" dirty="0"/>
              <a:t>Binary Phase Diagrams</a:t>
            </a:r>
            <a:endParaRPr dirty="0"/>
          </a:p>
        </p:txBody>
      </p:sp>
      <p:sp>
        <p:nvSpPr>
          <p:cNvPr id="364" name="Title 4"/>
          <p:cNvSpPr txBox="1"/>
          <p:nvPr/>
        </p:nvSpPr>
        <p:spPr>
          <a:xfrm>
            <a:off x="17766567" y="22261248"/>
            <a:ext cx="3735748" cy="25556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noAutofit/>
          </a:bodyPr>
          <a:lstStyle>
            <a:lvl1pPr defTabSz="2414016">
              <a:defRPr sz="2800" b="1">
                <a:solidFill>
                  <a:srgbClr val="2C365E"/>
                </a:solidFill>
                <a:latin typeface="SourceSansPro-SemiBold"/>
                <a:ea typeface="SourceSansPro-SemiBold"/>
                <a:cs typeface="SourceSansPro-SemiBold"/>
                <a:sym typeface="SourceSansPro-SemiBold"/>
              </a:defRPr>
            </a:lvl1pPr>
          </a:lstStyle>
          <a:p>
            <a:r>
              <a:rPr lang="en-US" sz="2400" dirty="0"/>
              <a:t>Right: </a:t>
            </a:r>
          </a:p>
          <a:p>
            <a:endParaRPr lang="en-US" sz="2400" dirty="0"/>
          </a:p>
          <a:p>
            <a:r>
              <a:rPr lang="en-US" sz="2400" dirty="0"/>
              <a:t>Interaction between Ethyl Carbonate, Lithium cations, PF6 anions, and Dimethyl Carbonate </a:t>
            </a:r>
            <a:endParaRPr sz="2400" dirty="0"/>
          </a:p>
        </p:txBody>
      </p:sp>
      <p:sp>
        <p:nvSpPr>
          <p:cNvPr id="365" name="Department of Biomedical Genetics, University of Rochester"/>
          <p:cNvSpPr txBox="1"/>
          <p:nvPr/>
        </p:nvSpPr>
        <p:spPr>
          <a:xfrm>
            <a:off x="1441042" y="10217910"/>
            <a:ext cx="11026051" cy="466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spAutoFit/>
          </a:bodyPr>
          <a:lstStyle>
            <a:lvl1pPr defTabSz="4389120">
              <a:lnSpc>
                <a:spcPct val="110000"/>
              </a:lnSpc>
              <a:defRPr sz="2400">
                <a:solidFill>
                  <a:srgbClr val="2C365E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lvl1pPr>
          </a:lstStyle>
          <a:p>
            <a:r>
              <a:rPr lang="en-US" dirty="0"/>
              <a:t>Materials Science and Engineering Department, Yang Lab</a:t>
            </a:r>
            <a:endParaRPr dirty="0"/>
          </a:p>
        </p:txBody>
      </p:sp>
      <p:sp>
        <p:nvSpPr>
          <p:cNvPr id="366" name="Rectangle 15"/>
          <p:cNvSpPr/>
          <p:nvPr/>
        </p:nvSpPr>
        <p:spPr>
          <a:xfrm rot="5400000">
            <a:off x="20774027" y="6492283"/>
            <a:ext cx="12921568" cy="12736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67" name="Rectangle 15"/>
          <p:cNvSpPr/>
          <p:nvPr/>
        </p:nvSpPr>
        <p:spPr>
          <a:xfrm>
            <a:off x="16040512" y="25321812"/>
            <a:ext cx="27850689" cy="12736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68" name="Rectangle 15"/>
          <p:cNvSpPr/>
          <p:nvPr/>
        </p:nvSpPr>
        <p:spPr>
          <a:xfrm rot="5400000">
            <a:off x="5376474" y="14726840"/>
            <a:ext cx="5515252" cy="56633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69" name="Rectangle 15"/>
          <p:cNvSpPr/>
          <p:nvPr/>
        </p:nvSpPr>
        <p:spPr>
          <a:xfrm>
            <a:off x="553191" y="17758435"/>
            <a:ext cx="15579908" cy="5604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70" name="Title 4"/>
          <p:cNvSpPr txBox="1"/>
          <p:nvPr/>
        </p:nvSpPr>
        <p:spPr>
          <a:xfrm>
            <a:off x="17247726" y="11043822"/>
            <a:ext cx="9646892" cy="15286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spAutoFit/>
          </a:bodyPr>
          <a:lstStyle/>
          <a:p>
            <a:pPr defTabSz="2150666">
              <a:defRPr sz="2000">
                <a:solidFill>
                  <a:srgbClr val="2C365E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endParaRPr sz="2200" dirty="0"/>
          </a:p>
          <a:p>
            <a:pPr defTabSz="2150666">
              <a:defRPr sz="2000">
                <a:solidFill>
                  <a:srgbClr val="2C365E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lang="en-US" sz="2400" dirty="0"/>
              <a:t>Carbon black has conductive properties due to its structure, and can exist as nanoparticle sin solution that disrupt the formation of crystalline solid structures</a:t>
            </a:r>
            <a:endParaRPr sz="2400" dirty="0"/>
          </a:p>
        </p:txBody>
      </p:sp>
      <p:pic>
        <p:nvPicPr>
          <p:cNvPr id="1028" name="Picture 4" descr="Carbon structure of carbon black: (a) macroscopic for carbon black aggregation, (b) aligned vortex layers of graphite domains, and (c) distance between carbon layers of carbon black [49]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85290" y="2336793"/>
            <a:ext cx="10102344" cy="323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Title 4"/>
          <p:cNvSpPr txBox="1"/>
          <p:nvPr/>
        </p:nvSpPr>
        <p:spPr>
          <a:xfrm>
            <a:off x="16926109" y="5496099"/>
            <a:ext cx="9646892" cy="728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spAutoFit/>
          </a:bodyPr>
          <a:lstStyle/>
          <a:p>
            <a:pPr defTabSz="2150666">
              <a:defRPr sz="2000">
                <a:solidFill>
                  <a:srgbClr val="2C365E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endParaRPr sz="2200" dirty="0"/>
          </a:p>
          <a:p>
            <a:pPr defTabSz="2150666">
              <a:defRPr sz="2000">
                <a:solidFill>
                  <a:srgbClr val="2C365E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lang="en-US" dirty="0"/>
              <a:t>(1)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87184" y="2131552"/>
            <a:ext cx="7919712" cy="47818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78403" y="2136915"/>
            <a:ext cx="7442035" cy="4807887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3A9F270C-2FF4-3C5A-A504-50A7269F43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443" t="26308" r="9629" b="28351"/>
          <a:stretch/>
        </p:blipFill>
        <p:spPr>
          <a:xfrm>
            <a:off x="34518600" y="7859121"/>
            <a:ext cx="8503445" cy="3636558"/>
          </a:xfrm>
          <a:prstGeom prst="rect">
            <a:avLst/>
          </a:prstGeom>
        </p:spPr>
      </p:pic>
      <p:pic>
        <p:nvPicPr>
          <p:cNvPr id="71" name="Content Placeholder 4">
            <a:extLst>
              <a:ext uri="{FF2B5EF4-FFF2-40B4-BE49-F238E27FC236}">
                <a16:creationId xmlns:a16="http://schemas.microsoft.com/office/drawing/2014/main" id="{83C84B93-98A6-A41C-9768-09711709592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646" t="21131" r="9064" b="23089"/>
          <a:stretch/>
        </p:blipFill>
        <p:spPr>
          <a:xfrm>
            <a:off x="27487184" y="7917088"/>
            <a:ext cx="6879016" cy="36032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pic>
        <p:nvPicPr>
          <p:cNvPr id="1030" name="Picture 6" descr="https://pubs.rsc.org/image/article/2019/ra/c8ra08430k/c8ra08430k-f1.gif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08" r="74128" b="18744"/>
          <a:stretch/>
        </p:blipFill>
        <p:spPr bwMode="auto">
          <a:xfrm>
            <a:off x="22625371" y="21736524"/>
            <a:ext cx="4370438" cy="3350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enerated image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12" b="12276"/>
          <a:stretch/>
        </p:blipFill>
        <p:spPr bwMode="auto">
          <a:xfrm>
            <a:off x="18597522" y="6531197"/>
            <a:ext cx="6729744" cy="4395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sdmntprsouthcentralus.oaiusercontent.com/files/00000000-5b3c-51f7-8d05-e14517fe2961/raw?se=2025-04-09T16%3A08%3A07Z&amp;sp=r&amp;sv=2024-08-04&amp;sr=b&amp;scid=7eed6cb5-88ee-5a7e-8266-17eece759ced&amp;skoid=ae70be19-8043-4428-a990-27c58b478304&amp;sktid=a48cca56-e6da-484e-a814-9c849652bcb3&amp;skt=2025-04-09T04%3A08%3A02Z&amp;ske=2025-04-10T04%3A08%3A02Z&amp;sks=b&amp;skv=2024-08-04&amp;sig=G5BHz8K%2Bnptp/Rsv0AK7pZCj/zyH/4qtuOX8CbymT/U%3D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31" b="14974"/>
          <a:stretch/>
        </p:blipFill>
        <p:spPr bwMode="auto">
          <a:xfrm>
            <a:off x="30281720" y="25684966"/>
            <a:ext cx="12475977" cy="638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Title 4"/>
          <p:cNvSpPr txBox="1"/>
          <p:nvPr/>
        </p:nvSpPr>
        <p:spPr>
          <a:xfrm>
            <a:off x="17313538" y="26680396"/>
            <a:ext cx="12052355" cy="59811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0639" tIns="40639" rIns="40639" bIns="40639">
            <a:spAutoFit/>
          </a:bodyPr>
          <a:lstStyle/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Melt EC and DMC so that a solution can be formed, requires light heating on hot plate over 30 minutes</a:t>
            </a:r>
            <a:endParaRPr sz="2400" b="1" dirty="0">
              <a:latin typeface="Source Sans Pro" panose="020B0503030403020204" pitchFamily="34" charset="0"/>
              <a:ea typeface="Source Sans Pro" panose="020B0503030403020204" pitchFamily="34" charset="0"/>
              <a:cs typeface="SourceSansPro-SemiBold"/>
              <a:sym typeface="SourceSansPro-SemiBold"/>
            </a:endParaRP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Measure out samples by mass using the molar ratios as conversion rates 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Mix LiPF6. EC, and DMC into single vial and remove from glovebox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Pre-mass T-Zero aluminum hermetic pan and then add 6-10 </a:t>
            </a:r>
            <a:r>
              <a:rPr lang="en-US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uL</a:t>
            </a: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of sample and quickly seal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Mass sample after sealing and subtract mass of pan pre-seal to determine pre-test mass of solution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Run differential scanning calorimetry protocol, ensure sample and reference pan masses are correct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After protocol is finished remove sample and re-mass to ensure there was no mass loss during the procedure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 lang="en-US" dirty="0"/>
          </a:p>
          <a:p>
            <a:pPr defTabSz="2965131">
              <a:spcBef>
                <a:spcPts val="1100"/>
              </a:spcBef>
              <a:buSzPct val="100000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 sz="2600" b="1" dirty="0">
              <a:latin typeface="SourceSansPro-SemiBold"/>
              <a:ea typeface="SourceSansPro-SemiBold"/>
              <a:cs typeface="SourceSansPro-SemiBold"/>
              <a:sym typeface="SourceSansPro-SemiBold"/>
            </a:endParaRPr>
          </a:p>
        </p:txBody>
      </p:sp>
      <p:pic>
        <p:nvPicPr>
          <p:cNvPr id="81" name="Picture 6" descr="https://pubs.rsc.org/image/article/2019/ra/c8ra08430k/c8ra08430k-f1.gif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67" t="12811" r="39296" b="18744"/>
          <a:stretch/>
        </p:blipFill>
        <p:spPr bwMode="auto">
          <a:xfrm>
            <a:off x="36506120" y="21861375"/>
            <a:ext cx="5356381" cy="3193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6" descr="https://pubs.rsc.org/image/article/2019/ra/c8ra08430k/c8ra08430k-f1.gif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39" t="12468" r="568" b="18744"/>
          <a:stretch/>
        </p:blipFill>
        <p:spPr bwMode="auto">
          <a:xfrm>
            <a:off x="28703329" y="21847304"/>
            <a:ext cx="6095271" cy="322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nnouncement on Alumni Admissions Interviews | Columbia Engineerin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7" r="10945"/>
          <a:stretch/>
        </p:blipFill>
        <p:spPr bwMode="auto">
          <a:xfrm>
            <a:off x="10646778" y="9169696"/>
            <a:ext cx="2568102" cy="1827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545090" y="8604046"/>
            <a:ext cx="1428199" cy="29822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95CF99-3948-476C-B0C8-B97B3A9F050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" t="7647" r="15078" b="10551"/>
          <a:stretch/>
        </p:blipFill>
        <p:spPr>
          <a:xfrm>
            <a:off x="27746333" y="13844020"/>
            <a:ext cx="9904800" cy="76381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949C372-7670-46F5-83B7-ECC5BF67D59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6" t="7166" r="15466" b="14089"/>
          <a:stretch/>
        </p:blipFill>
        <p:spPr>
          <a:xfrm>
            <a:off x="17070505" y="13868891"/>
            <a:ext cx="10239488" cy="7601115"/>
          </a:xfrm>
          <a:prstGeom prst="rect">
            <a:avLst/>
          </a:prstGeom>
        </p:spPr>
      </p:pic>
      <p:sp>
        <p:nvSpPr>
          <p:cNvPr id="53" name="Title 4">
            <a:extLst>
              <a:ext uri="{FF2B5EF4-FFF2-40B4-BE49-F238E27FC236}">
                <a16:creationId xmlns:a16="http://schemas.microsoft.com/office/drawing/2014/main" id="{E0320672-7935-4CB8-B72C-5D50F2F6A386}"/>
              </a:ext>
            </a:extLst>
          </p:cNvPr>
          <p:cNvSpPr txBox="1"/>
          <p:nvPr/>
        </p:nvSpPr>
        <p:spPr>
          <a:xfrm>
            <a:off x="37992042" y="13835713"/>
            <a:ext cx="5212342" cy="77122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0639" tIns="40639" rIns="40639" bIns="40639">
            <a:noAutofit/>
          </a:bodyPr>
          <a:lstStyle>
            <a:lvl1pPr defTabSz="2414016">
              <a:defRPr sz="2800" b="1">
                <a:solidFill>
                  <a:srgbClr val="2C365E"/>
                </a:solidFill>
                <a:latin typeface="SourceSansPro-SemiBold"/>
                <a:ea typeface="SourceSansPro-SemiBold"/>
                <a:cs typeface="SourceSansPro-SemiBold"/>
                <a:sym typeface="SourceSansPro-SemiBold"/>
              </a:defRPr>
            </a:lvl1pPr>
          </a:lstStyle>
          <a:p>
            <a:r>
              <a:rPr lang="en-US" sz="2400" dirty="0"/>
              <a:t>Left: </a:t>
            </a:r>
          </a:p>
          <a:p>
            <a:endParaRPr lang="en-US" sz="2400" dirty="0"/>
          </a:p>
          <a:p>
            <a:r>
              <a:rPr lang="en-US" sz="2400" dirty="0"/>
              <a:t>Binary phase diagrams of LiPF6 in EC/DMC (left) and LiPF6 in EC/DEC (right)</a:t>
            </a:r>
          </a:p>
          <a:p>
            <a:endParaRPr lang="en-US" sz="2400" dirty="0"/>
          </a:p>
          <a:p>
            <a:r>
              <a:rPr lang="en-US" sz="2400" u="sng" dirty="0"/>
              <a:t>Relevant Programming Methods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Machine Learning based extrapolation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k-NN (nearest-neighbor)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Sklearn Python Polynomial-based Interpolation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Aggregation of data points via temperature tolerance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dirty="0"/>
              <a:t>The two lines represent two different solidus curves, of which two exist due to supercooling mechanisms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sz="2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9FD35F9-98F0-430D-874D-8909CB121465}"/>
              </a:ext>
            </a:extLst>
          </p:cNvPr>
          <p:cNvCxnSpPr>
            <a:stCxn id="1030" idx="3"/>
          </p:cNvCxnSpPr>
          <p:nvPr/>
        </p:nvCxnSpPr>
        <p:spPr>
          <a:xfrm flipV="1">
            <a:off x="26995809" y="23411650"/>
            <a:ext cx="1707520" cy="1"/>
          </a:xfrm>
          <a:prstGeom prst="straightConnector1">
            <a:avLst/>
          </a:prstGeom>
          <a:noFill/>
          <a:ln w="762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3DC126F-ECDB-412D-939C-2E56F79D3E55}"/>
              </a:ext>
            </a:extLst>
          </p:cNvPr>
          <p:cNvCxnSpPr>
            <a:stCxn id="82" idx="3"/>
            <a:endCxn id="81" idx="1"/>
          </p:cNvCxnSpPr>
          <p:nvPr/>
        </p:nvCxnSpPr>
        <p:spPr>
          <a:xfrm>
            <a:off x="34798600" y="23458335"/>
            <a:ext cx="1707520" cy="0"/>
          </a:xfrm>
          <a:prstGeom prst="straightConnector1">
            <a:avLst/>
          </a:prstGeom>
          <a:noFill/>
          <a:ln w="762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Title 4">
            <a:extLst>
              <a:ext uri="{FF2B5EF4-FFF2-40B4-BE49-F238E27FC236}">
                <a16:creationId xmlns:a16="http://schemas.microsoft.com/office/drawing/2014/main" id="{C5C02C8A-0E86-4365-B79D-066D5F1C79F0}"/>
              </a:ext>
            </a:extLst>
          </p:cNvPr>
          <p:cNvSpPr txBox="1"/>
          <p:nvPr/>
        </p:nvSpPr>
        <p:spPr>
          <a:xfrm>
            <a:off x="27634388" y="11943192"/>
            <a:ext cx="15503624" cy="451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0639" tIns="40639" rIns="40639" bIns="40639">
            <a:spAutoFit/>
          </a:bodyPr>
          <a:lstStyle/>
          <a:p>
            <a:pPr defTabSz="2150666">
              <a:defRPr sz="2000">
                <a:solidFill>
                  <a:srgbClr val="2C365E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lang="en-US" sz="2400" dirty="0"/>
              <a:t>Above: LiPF6 in EC/DEC with carbon black(GXC-16) additives; Curves shifted to the left indicate freezing point depression</a:t>
            </a:r>
            <a:endParaRPr sz="2400" dirty="0"/>
          </a:p>
        </p:txBody>
      </p:sp>
      <p:sp>
        <p:nvSpPr>
          <p:cNvPr id="61" name="Title 4">
            <a:extLst>
              <a:ext uri="{FF2B5EF4-FFF2-40B4-BE49-F238E27FC236}">
                <a16:creationId xmlns:a16="http://schemas.microsoft.com/office/drawing/2014/main" id="{7217EFBA-F4C5-40C6-8F4C-058FD09E0B4F}"/>
              </a:ext>
            </a:extLst>
          </p:cNvPr>
          <p:cNvSpPr txBox="1"/>
          <p:nvPr/>
        </p:nvSpPr>
        <p:spPr>
          <a:xfrm>
            <a:off x="27655084" y="7202066"/>
            <a:ext cx="15503624" cy="451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0639" tIns="40639" rIns="40639" bIns="40639">
            <a:spAutoFit/>
          </a:bodyPr>
          <a:lstStyle/>
          <a:p>
            <a:pPr defTabSz="2150666">
              <a:defRPr sz="2000">
                <a:solidFill>
                  <a:srgbClr val="2C365E"/>
                </a:solidFill>
                <a:latin typeface="Source Sans Pro Regular"/>
                <a:ea typeface="Source Sans Pro Regular"/>
                <a:cs typeface="Source Sans Pro Regular"/>
                <a:sym typeface="Source Sans Pro Regular"/>
              </a:defRPr>
            </a:pPr>
            <a:r>
              <a:rPr lang="en-US" sz="2400" dirty="0"/>
              <a:t>Above: LiPF6 in EC/DEC, the left two and right two graphs represent the same molar ratios of LiPF6:EC:DEC respectively</a:t>
            </a:r>
            <a:endParaRPr sz="2400" dirty="0"/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1B5CB925-599C-4514-A009-2366404581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1" t="2691" r="9672" b="11622"/>
          <a:stretch/>
        </p:blipFill>
        <p:spPr bwMode="auto">
          <a:xfrm>
            <a:off x="826343" y="19597249"/>
            <a:ext cx="15132530" cy="9531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Title 4">
            <a:extLst>
              <a:ext uri="{FF2B5EF4-FFF2-40B4-BE49-F238E27FC236}">
                <a16:creationId xmlns:a16="http://schemas.microsoft.com/office/drawing/2014/main" id="{466DBA6D-2EE8-4E99-B954-5723337F5ACD}"/>
              </a:ext>
            </a:extLst>
          </p:cNvPr>
          <p:cNvSpPr txBox="1"/>
          <p:nvPr/>
        </p:nvSpPr>
        <p:spPr>
          <a:xfrm>
            <a:off x="826343" y="29294791"/>
            <a:ext cx="15148776" cy="4362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0639" tIns="40639" rIns="40639" bIns="40639">
            <a:spAutoFit/>
          </a:bodyPr>
          <a:lstStyle/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Carbon Black seems to cause freezing point depression in organic solvents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Once LiPF6 hit its solubility limit in organic solvents the phase diagrams tend to either go astray or completely flatten out</a:t>
            </a:r>
          </a:p>
          <a:p>
            <a:pPr marL="342900" indent="-342900" defTabSz="2965131">
              <a:spcBef>
                <a:spcPts val="1100"/>
              </a:spcBef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This works serves as the precursor for further DSC studies of Lithium in organic electrolytes, providing:                                </a:t>
            </a:r>
          </a:p>
          <a:p>
            <a:pPr defTabSz="2965131">
              <a:spcBef>
                <a:spcPts val="1100"/>
              </a:spcBef>
              <a:buSzPct val="100000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1) A concrete testing methodology and regime                               2) An efficient and thorough data analysis program</a:t>
            </a:r>
          </a:p>
          <a:p>
            <a:pPr defTabSz="2965131">
              <a:spcBef>
                <a:spcPts val="1100"/>
              </a:spcBef>
              <a:buSzPct val="100000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3) Insights into the solidus curves of binary phase diagrams    4) The beginnings of relevant ternary phase diagrams</a:t>
            </a: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 lang="en-US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38670" indent="-338670" defTabSz="2965131">
              <a:spcBef>
                <a:spcPts val="1100"/>
              </a:spcBef>
              <a:buSzPct val="100000"/>
              <a:buChar char="•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 lang="en-US" dirty="0"/>
          </a:p>
          <a:p>
            <a:pPr defTabSz="2965131">
              <a:spcBef>
                <a:spcPts val="1100"/>
              </a:spcBef>
              <a:buSzPct val="100000"/>
              <a:defRPr sz="2000">
                <a:solidFill>
                  <a:srgbClr val="2C365E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lang="en-US" sz="2600" b="1" dirty="0">
                <a:latin typeface="SourceSansPro-SemiBold"/>
                <a:ea typeface="SourceSansPro-SemiBold"/>
                <a:cs typeface="SourceSansPro-SemiBold"/>
                <a:sym typeface="SourceSansPro-SemiBold"/>
              </a:rPr>
              <a:t>  </a:t>
            </a:r>
            <a:endParaRPr sz="2600" b="1" dirty="0">
              <a:latin typeface="SourceSansPro-SemiBold"/>
              <a:ea typeface="SourceSansPro-SemiBold"/>
              <a:cs typeface="SourceSansPro-SemiBold"/>
              <a:sym typeface="SourceSansPro-SemiBold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543</Words>
  <Application>Microsoft Office PowerPoint</Application>
  <PresentationFormat>Custom</PresentationFormat>
  <Paragraphs>58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Source Sans Pro</vt:lpstr>
      <vt:lpstr>Source Sans Pro Black</vt:lpstr>
      <vt:lpstr>Source Sans Pro Light</vt:lpstr>
      <vt:lpstr>Source Sans Pro Regular</vt:lpstr>
      <vt:lpstr>Source Sans Pro SemiBold</vt:lpstr>
      <vt:lpstr>SourceSansPro-SemiBold</vt:lpstr>
      <vt:lpstr>Office Theme</vt:lpstr>
      <vt:lpstr>Analyzing the Phase Transition of a Liquid Electrolyte at Low Temperatures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and UX design principles can improve the effectiveness of Morrison’s Better Poster and poster presentations</dc:title>
  <dc:creator>jsm2265</dc:creator>
  <cp:lastModifiedBy>SiteKiosk Restricted User Account</cp:lastModifiedBy>
  <cp:revision>18</cp:revision>
  <dcterms:modified xsi:type="dcterms:W3CDTF">2025-04-22T12:14:04Z</dcterms:modified>
</cp:coreProperties>
</file>